
<file path=[Content_Types].xml><?xml version="1.0" encoding="utf-8"?>
<Types xmlns="http://schemas.openxmlformats.org/package/2006/content-types"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06/relationships/vbaProject" Target="vbaProject.bin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49CDA-0C9F-4FF7-9494-6759FC62E53E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D81EB-DAFD-4CCF-8A89-563C2D2003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511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Text 2 slide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D81EB-DAFD-4CCF-8A89-563C2D20036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4615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D186-E30B-47DE-9A2C-8AF16A406DBE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E8F9-161E-4C0F-8661-1E45BCE3EC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55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D186-E30B-47DE-9A2C-8AF16A406DBE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E8F9-161E-4C0F-8661-1E45BCE3EC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234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D186-E30B-47DE-9A2C-8AF16A406DBE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E8F9-161E-4C0F-8661-1E45BCE3EC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705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D186-E30B-47DE-9A2C-8AF16A406DBE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E8F9-161E-4C0F-8661-1E45BCE3EC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96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D186-E30B-47DE-9A2C-8AF16A406DBE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E8F9-161E-4C0F-8661-1E45BCE3EC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301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D186-E30B-47DE-9A2C-8AF16A406DBE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E8F9-161E-4C0F-8661-1E45BCE3EC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124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D186-E30B-47DE-9A2C-8AF16A406DBE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E8F9-161E-4C0F-8661-1E45BCE3EC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030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D186-E30B-47DE-9A2C-8AF16A406DBE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E8F9-161E-4C0F-8661-1E45BCE3EC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2224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D186-E30B-47DE-9A2C-8AF16A406DBE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E8F9-161E-4C0F-8661-1E45BCE3EC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84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D186-E30B-47DE-9A2C-8AF16A406DBE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E8F9-161E-4C0F-8661-1E45BCE3EC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836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D186-E30B-47DE-9A2C-8AF16A406DBE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E8F9-161E-4C0F-8661-1E45BCE3EC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63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2D186-E30B-47DE-9A2C-8AF16A406DBE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BE8F9-161E-4C0F-8661-1E45BCE3EC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863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4294967295"/>
          </p:nvPr>
        </p:nvSpPr>
        <p:spPr>
          <a:xfrm>
            <a:off x="793812" y="620688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ko-KR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Text 2 </a:t>
            </a:r>
            <a:r>
              <a:rPr lang="en-US" altLang="ko-KR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Slide</a:t>
            </a:r>
            <a:endParaRPr lang="ko-KR" alt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모서리가 둥근 직사각형 3">
            <a:hlinkClick r:id="" action="ppaction://macro?name=generate" highlightClick="1"/>
          </p:cNvPr>
          <p:cNvSpPr/>
          <p:nvPr/>
        </p:nvSpPr>
        <p:spPr>
          <a:xfrm>
            <a:off x="611560" y="4149080"/>
            <a:ext cx="3528392" cy="10801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Generate</a:t>
            </a:r>
            <a:endParaRPr lang="ko-KR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2204864"/>
            <a:ext cx="6552728" cy="10556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Generate a slideshow from </a:t>
            </a:r>
            <a:r>
              <a:rPr lang="en-US" altLang="ko-K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text file</a:t>
            </a:r>
          </a:p>
          <a:p>
            <a:pPr algn="ctr"/>
            <a:r>
              <a:rPr lang="en-US" altLang="ko-KR" sz="2800" dirty="0" smtClean="0">
                <a:solidFill>
                  <a:schemeClr val="accent6">
                    <a:lumMod val="75000"/>
                  </a:schemeClr>
                </a:solidFill>
              </a:rPr>
              <a:t>&lt;Enter&gt; in the text file is the splitter.</a:t>
            </a:r>
            <a:endParaRPr lang="ko-KR" alt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모서리가 둥근 직사각형 4">
            <a:hlinkClick r:id="" action="ppaction://macro?name=revert" highlightClick="1"/>
          </p:cNvPr>
          <p:cNvSpPr/>
          <p:nvPr/>
        </p:nvSpPr>
        <p:spPr>
          <a:xfrm>
            <a:off x="4932040" y="4149080"/>
            <a:ext cx="3528392" cy="10801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Revert </a:t>
            </a:r>
            <a:endParaRPr lang="ko-KR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5589240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After generating, press &lt;SPACE&gt; or click anywhere to start the show</a:t>
            </a:r>
            <a:endParaRPr lang="ko-KR" alt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41</Words>
  <Application>Microsoft Office PowerPoint</Application>
  <PresentationFormat>화면 슬라이드 쇼(4:3)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Text 2 Slide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user</cp:lastModifiedBy>
  <cp:revision>42</cp:revision>
  <dcterms:created xsi:type="dcterms:W3CDTF">2016-05-18T12:32:45Z</dcterms:created>
  <dcterms:modified xsi:type="dcterms:W3CDTF">2016-05-19T04:03:14Z</dcterms:modified>
</cp:coreProperties>
</file>